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6A2B8-1C03-4A24-BE1E-0F23666D0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488151-597D-4157-802C-AC56A58E7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C95D0-EF14-459B-91B2-3956C8C6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82B71F-1FA4-4675-BD37-FE6E72CF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3DB2FC-F265-4AF1-A4E9-6C5BFCDA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35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FA1B2-0A7C-448C-A9DF-80399A23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2FEEF1-A082-4289-B1F1-FA0229146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B752CC-8DD0-40E2-9723-EA02A1B2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598DCF-BFA9-46C5-938B-689C745E9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916FE4-E3E7-489D-9F47-495918EB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97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95B175-544A-4992-9AB5-BC9777216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2F7F1D-2737-4D40-A58A-7996DABA2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815FFC-BD89-42BA-9B7B-B7542EF1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2CB051-2E67-4480-A4FD-07F74AED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69AF09-346C-488D-AD32-9A9B5E38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56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2F4686-A8AE-4560-8A7C-957630BDF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6CFEC-30DD-4F87-95F3-C559A6763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9F0E9F-C60B-468C-8937-5DDC8072A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8442DC-E1F2-4FBA-9C9D-F0FAB0A4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A7E782-1808-454D-B8C0-45AF23607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27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F1D04-0997-4764-B6B0-20B61C2F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D32FE8-67F7-40AF-948F-B79E430FA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8D979A-A6F7-4D8D-A61C-8CD6F340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B8DD44-97C9-40BA-A9DB-A14EAFB9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3E7E6-B957-497D-867B-108D3365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32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9152F-07E3-4783-81D2-FD9F9814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FFDD79-BB6A-4836-BEF7-5759B5D00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2CB185-A92E-4F92-A57C-C086187B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DC151D-B9B6-4B21-AF2B-44E574CC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393696-BE42-48A4-AB3E-85B90B6E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965640-DE55-4AFA-8AAF-2E6204DA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74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42C90-CD7E-43C8-A0BC-25579114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049A11-76FC-4193-A155-C863C152A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3EA806-2E5A-482A-99CC-53DAFE7D9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6C59EC-1532-42B0-B3BC-290A13DFD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361357C-F453-4404-9823-AF475FCD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A1B9BD-FF64-4744-A6B8-2049EDAC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C0D7641-3A8C-4C21-BCB7-EA457ED11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5D5CA7-102B-4156-A343-D85C902E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78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6AC30-A73B-4D47-88CE-103BA14B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EA6634-CFEA-42BD-ACB8-62D044EDB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8C2EF4-BE34-49B0-8A9E-57A21A840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104995-FABC-4AE1-AACB-EE137205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55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021953A-B627-41D2-BC86-06B8DE7F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F6D825-A593-4863-A8A6-2B268F61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655B31-288A-429B-9B8B-D086EC5E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80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CA7C65-5D51-4762-9DB6-0D2F65A0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8542A2-1163-480F-A6D0-7EA39371F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0F96A9-5D1F-4B0C-9DCC-5A22589C6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D861C0-CF35-4CFC-A02E-950702BF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1214B6-54CC-47D3-8E4E-2C1541F0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42E7E6-FA95-448F-913A-11230950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90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B7C21-DDF3-435B-A26E-D9145352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42D6F8-6D53-4AEA-970D-EE750CAA8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878A4A-979E-45FE-865A-0BE7E0472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A514DC-FF5D-4AFF-B1BA-37C5E8AB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B35C54-3AEB-4010-A7EE-7FF6A5304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9E2B09-C180-496A-B093-E4902295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65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4C7C3-1D91-4372-8B93-00EB7168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092714-C07D-411C-A1CF-12605A26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313C93-C8BA-4FC1-9A98-EC2AC6FE7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3E15E-937F-4D34-8741-A1DF57CB5889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BC5295-11A5-4D74-B559-771D0BBEF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5B1DAA-27D3-4F34-9A35-076F0AEC2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F6CA8-7874-4871-AFFB-DAB649BA20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23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B42D0-1CDB-451A-8603-81FE8790AA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Фрактальная графика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A9CA12-8A54-4748-A9D4-384CE77AF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Гришутенко Павел Петрович, студент 1 курса 1 группы 2 подгруппы.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685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Множество Жюлиа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475384D-F7E0-4B3C-87DE-898561E75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857" y="1593411"/>
            <a:ext cx="8110286" cy="456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0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Множество Мандельброта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4BAD3E-BA45-45D4-A878-F38CFD138B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53101"/>
            <a:ext cx="4268821" cy="426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600227-95CF-44EA-99D5-5CD32CAE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987" y="1890621"/>
            <a:ext cx="3137554" cy="17475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DF71C0-0BF6-4869-AF6F-FFE4BC53D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691" y="3920177"/>
            <a:ext cx="3266873" cy="21173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B90B85-65E2-4D34-B8E4-5472BC941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644" y="1890622"/>
            <a:ext cx="2848986" cy="15747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FBB14A-09DB-4F43-9B81-E985268DE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099" y="3811595"/>
            <a:ext cx="2805531" cy="22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85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Папоротник Барнсли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FC57088-AF69-4048-9EFC-7A3B058EE4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355" y="1555119"/>
            <a:ext cx="311611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471EE01-12E9-4630-A831-69EE3F42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6255"/>
            <a:ext cx="7196578" cy="380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0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Кривые Пеано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11F87DF-9CE0-441F-8E47-9D691C39FC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67" y="1900873"/>
            <a:ext cx="5800593" cy="374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F3205D8-1026-460C-9109-BFAB1FAB5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58" y="1715007"/>
            <a:ext cx="4022741" cy="40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26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Треугольник </a:t>
            </a:r>
            <a:r>
              <a:rPr lang="ru-RU" dirty="0" err="1"/>
              <a:t>Серпинского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4E6FB00-66F4-45F8-AA99-87C566A34F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1" y="1884802"/>
            <a:ext cx="4838700" cy="41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F884DCE-2417-4A11-AE79-EF64F2D5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1690688"/>
            <a:ext cx="5111074" cy="45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36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Ковер </a:t>
            </a:r>
            <a:r>
              <a:rPr lang="ru-RU" dirty="0" err="1"/>
              <a:t>Серпинского</a:t>
            </a:r>
            <a:endParaRPr 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DF69F03-F832-49CE-835D-9B26A09CB9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45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Губка </a:t>
            </a:r>
            <a:r>
              <a:rPr lang="ru-RU" dirty="0" err="1"/>
              <a:t>Менгера</a:t>
            </a:r>
            <a:endParaRPr lang="ru-RU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4674F9A-F9B7-468D-AAF6-11F06BEB24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8" y="2683063"/>
            <a:ext cx="6535906" cy="218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Губка Менгера — Википедия">
            <a:extLst>
              <a:ext uri="{FF2B5EF4-FFF2-40B4-BE49-F238E27FC236}">
                <a16:creationId xmlns:a16="http://schemas.microsoft.com/office/drawing/2014/main" id="{1235CF5D-7555-4D5C-A89F-94E48611B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217" y="1973093"/>
            <a:ext cx="3610583" cy="361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208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Оболочка Мандельброта</a:t>
            </a:r>
          </a:p>
        </p:txBody>
      </p:sp>
      <p:pic>
        <p:nvPicPr>
          <p:cNvPr id="12290" name="Picture 2" descr="celarek.at/wp/wp-content/uploads/2014/05/mandel...">
            <a:extLst>
              <a:ext uri="{FF2B5EF4-FFF2-40B4-BE49-F238E27FC236}">
                <a16:creationId xmlns:a16="http://schemas.microsoft.com/office/drawing/2014/main" id="{4A8D47BE-989F-495D-AB76-61C81D204A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10" y="1715007"/>
            <a:ext cx="4396801" cy="439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B47ADD-DCA3-4987-82A5-B3CF6FC2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774" y="1770355"/>
            <a:ext cx="6108672" cy="428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75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Бассейны Ньютона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08B4C9A-598C-40B0-B366-A55E1CA6E1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32" y="2057400"/>
            <a:ext cx="2879287" cy="292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>
            <a:extLst>
              <a:ext uri="{FF2B5EF4-FFF2-40B4-BE49-F238E27FC236}">
                <a16:creationId xmlns:a16="http://schemas.microsoft.com/office/drawing/2014/main" id="{A1F4D26B-2071-493B-9B52-7CC1A49CF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968" y="2075374"/>
            <a:ext cx="2879286" cy="289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Падение в бассейны Ньютона">
            <a:extLst>
              <a:ext uri="{FF2B5EF4-FFF2-40B4-BE49-F238E27FC236}">
                <a16:creationId xmlns:a16="http://schemas.microsoft.com/office/drawing/2014/main" id="{D35A5BA6-7CB2-45AB-BD4F-7F27A7D2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86" y="2066621"/>
            <a:ext cx="5189097" cy="291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68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Многомерные фракталы</a:t>
            </a:r>
          </a:p>
        </p:txBody>
      </p:sp>
      <p:pic>
        <p:nvPicPr>
          <p:cNvPr id="14338" name="Picture 2" descr="Multidimensional by Kancano | Фракталы">
            <a:extLst>
              <a:ext uri="{FF2B5EF4-FFF2-40B4-BE49-F238E27FC236}">
                <a16:creationId xmlns:a16="http://schemas.microsoft.com/office/drawing/2014/main" id="{23690C52-5795-4C5D-89BC-C10FA8E384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2949"/>
            <a:ext cx="4803791" cy="387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ndelbulb 3D - генерация фракталов любой сложности | Пикабу">
            <a:extLst>
              <a:ext uri="{FF2B5EF4-FFF2-40B4-BE49-F238E27FC236}">
                <a16:creationId xmlns:a16="http://schemas.microsoft.com/office/drawing/2014/main" id="{7B8FE297-F572-4781-91B4-7DD041385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21" y="1862949"/>
            <a:ext cx="5166379" cy="387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14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33842-99A8-46DD-A83C-38D161B1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фрактал?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D2F72-A782-4CFC-9683-9DF1BAC8B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Фрактал -  множество, обладающее свойством самоподобия.</a:t>
            </a:r>
          </a:p>
        </p:txBody>
      </p:sp>
    </p:spTree>
    <p:extLst>
      <p:ext uri="{BB962C8B-B14F-4D97-AF65-F5344CB8AC3E}">
        <p14:creationId xmlns:p14="http://schemas.microsoft.com/office/powerpoint/2010/main" val="2097195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56267-8053-410D-B963-35243920F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Фрактальная графика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Вопросы слушателей </a:t>
            </a:r>
          </a:p>
        </p:txBody>
      </p:sp>
    </p:spTree>
    <p:extLst>
      <p:ext uri="{BB962C8B-B14F-4D97-AF65-F5344CB8AC3E}">
        <p14:creationId xmlns:p14="http://schemas.microsoft.com/office/powerpoint/2010/main" val="382955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Алгебраические фракталы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2E7C22-0860-4C8C-AC44-E5149CBAC3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95" y="1690688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6CA598-64E9-431E-8CA2-1EDDF28E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280" y="1690688"/>
            <a:ext cx="4341968" cy="434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23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Геометрические фракталы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7374ECD-AA1E-411C-B9A4-0A0652C9A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557" y="1325261"/>
            <a:ext cx="8426885" cy="49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431E3-DD5E-414F-943A-63FD680D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Стохастические фракталы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02EB2D-01F8-4B0E-AC54-85179E336B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84" y="1447910"/>
            <a:ext cx="4727642" cy="46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1FA147-7A12-42A8-BFC3-002ADCEE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004" y="2103819"/>
            <a:ext cx="6750996" cy="36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фракталов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56267-8053-410D-B963-35243920F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Имеют тонкую структуру</a:t>
            </a:r>
          </a:p>
          <a:p>
            <a:r>
              <a:rPr lang="ru-RU" dirty="0"/>
              <a:t>Не могут быть описаны на традиционном геометрическом языке</a:t>
            </a:r>
          </a:p>
          <a:p>
            <a:r>
              <a:rPr lang="ru-RU" dirty="0"/>
              <a:t>Имеют некоторую форму самоподобия</a:t>
            </a:r>
          </a:p>
        </p:txBody>
      </p:sp>
    </p:spTree>
    <p:extLst>
      <p:ext uri="{BB962C8B-B14F-4D97-AF65-F5344CB8AC3E}">
        <p14:creationId xmlns:p14="http://schemas.microsoft.com/office/powerpoint/2010/main" val="298305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Сферы применения фракталов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56267-8053-410D-B963-35243920F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Физика</a:t>
            </a:r>
          </a:p>
          <a:p>
            <a:r>
              <a:rPr lang="ru-RU" dirty="0"/>
              <a:t>Химия</a:t>
            </a:r>
          </a:p>
          <a:p>
            <a:r>
              <a:rPr lang="ru-RU" dirty="0"/>
              <a:t>Биология</a:t>
            </a:r>
          </a:p>
          <a:p>
            <a:r>
              <a:rPr lang="ru-RU" dirty="0"/>
              <a:t>История</a:t>
            </a:r>
          </a:p>
          <a:p>
            <a:r>
              <a:rPr lang="ru-RU" dirty="0"/>
              <a:t>Информатика</a:t>
            </a:r>
          </a:p>
          <a:p>
            <a:r>
              <a:rPr lang="ru-RU" dirty="0"/>
              <a:t>Математика</a:t>
            </a:r>
          </a:p>
          <a:p>
            <a:r>
              <a:rPr lang="ru-RU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300630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Компьютер и фрактальная графика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4EBEE5-8507-4CC9-AE17-41F5BC1E5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6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83C9CA24-335B-4296-A00D-24750AC1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274" y="1690687"/>
            <a:ext cx="543696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50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9495F-8F1B-45BE-9E03-3E4BCEEB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Программирование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6DAF52-9E7E-452A-A6B7-61BE48DB62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095" y="1315413"/>
            <a:ext cx="7829810" cy="51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18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93</Words>
  <Application>Microsoft Office PowerPoint</Application>
  <PresentationFormat>Широкоэкранный</PresentationFormat>
  <Paragraphs>38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Фрактальная графика</vt:lpstr>
      <vt:lpstr>Что такое фрактал?</vt:lpstr>
      <vt:lpstr>Алгебраические фракталы</vt:lpstr>
      <vt:lpstr>Геометрические фракталы</vt:lpstr>
      <vt:lpstr>Стохастические фракталы</vt:lpstr>
      <vt:lpstr>Свойства фракталов</vt:lpstr>
      <vt:lpstr>Сферы применения фракталов</vt:lpstr>
      <vt:lpstr>Компьютер и фрактальная графика</vt:lpstr>
      <vt:lpstr>Программирование</vt:lpstr>
      <vt:lpstr>Множество Жюлиа</vt:lpstr>
      <vt:lpstr>Множество Мандельброта</vt:lpstr>
      <vt:lpstr>Папоротник Барнсли</vt:lpstr>
      <vt:lpstr>Кривые Пеано</vt:lpstr>
      <vt:lpstr>Треугольник Серпинского</vt:lpstr>
      <vt:lpstr>Ковер Серпинского</vt:lpstr>
      <vt:lpstr>Губка Менгера</vt:lpstr>
      <vt:lpstr>Оболочка Мандельброта</vt:lpstr>
      <vt:lpstr>Бассейны Ньютона</vt:lpstr>
      <vt:lpstr>Многомерные фракталы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Фрактальная графика</dc:title>
  <dc:creator>Павел Гришутенко</dc:creator>
  <cp:lastModifiedBy>Павел Гришутенко</cp:lastModifiedBy>
  <cp:revision>22</cp:revision>
  <dcterms:created xsi:type="dcterms:W3CDTF">2020-06-05T07:55:34Z</dcterms:created>
  <dcterms:modified xsi:type="dcterms:W3CDTF">2020-06-05T09:05:38Z</dcterms:modified>
</cp:coreProperties>
</file>